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8" r:id="rId21"/>
    <p:sldId id="279" r:id="rId22"/>
    <p:sldId id="280" r:id="rId23"/>
    <p:sldId id="281" r:id="rId24"/>
    <p:sldId id="285" r:id="rId25"/>
    <p:sldId id="286" r:id="rId26"/>
    <p:sldId id="287" r:id="rId27"/>
    <p:sldId id="288" r:id="rId28"/>
    <p:sldId id="282" r:id="rId29"/>
    <p:sldId id="283" r:id="rId30"/>
    <p:sldId id="284" r:id="rId31"/>
    <p:sldId id="289" r:id="rId32"/>
    <p:sldId id="290" r:id="rId33"/>
    <p:sldId id="291" r:id="rId34"/>
    <p:sldId id="292" r:id="rId35"/>
    <p:sldId id="276" r:id="rId36"/>
    <p:sldId id="277" r:id="rId37"/>
    <p:sldId id="293" r:id="rId38"/>
    <p:sldId id="294" r:id="rId39"/>
    <p:sldId id="295" r:id="rId40"/>
    <p:sldId id="296" r:id="rId41"/>
    <p:sldId id="297" r:id="rId42"/>
    <p:sldId id="298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5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014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8364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7363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77418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9662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9987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6944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4121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1858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4937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9494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240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667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4260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450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000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595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EF7C3A7-D6F6-4D38-A7C3-B72967BB81A6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586042B-6341-4E38-A80C-926D3BB8AAC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24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946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136A629-FEC1-48BE-8047-76902B48A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668"/>
            <a:ext cx="12192000" cy="621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11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5C392F-3E85-423B-A471-D3D76FA51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39"/>
            <a:ext cx="12192000" cy="669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96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F918E7-4DC5-43CB-898F-9D2C78570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121"/>
            <a:ext cx="12192000" cy="668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15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40E27A8-48D0-4680-9749-9A74F3EC6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277"/>
            <a:ext cx="12192000" cy="672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94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F8582E1-AD92-4B79-A61C-50883AA19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802"/>
            <a:ext cx="12192000" cy="668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20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47786DB-86C0-4CC6-A24C-1BBA45CBA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37"/>
            <a:ext cx="12192000" cy="66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28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A49FC9F-9108-4CC4-8C2C-3318B7CBD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09"/>
            <a:ext cx="12192000" cy="68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60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24F921F-A5AE-4EF0-AA35-E4DD927EC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3"/>
            <a:ext cx="12192000" cy="674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55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41214541-62B4-47DD-9B3A-B7D0F4599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68"/>
            <a:ext cx="12192000" cy="680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9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B0ADD66-C78B-4017-96E9-B5700EC25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82"/>
            <a:ext cx="12192000" cy="669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20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41B8087-16FC-48CA-A3F2-229E9E919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57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4030C14-D9E4-46A3-A667-B18E96AA7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04"/>
            <a:ext cx="12192000" cy="674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45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F183676-105F-4A4D-8E22-379557E76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19"/>
            <a:ext cx="12192000" cy="681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30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99C14DF-A0FC-4D35-A55E-7BCB52770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13"/>
            <a:ext cx="12192000" cy="673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35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E268111-CA50-4943-B5DD-775210F4F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49"/>
            <a:ext cx="12192000" cy="670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86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B65CFF1-07BD-4CCD-8DBA-E9B00A7B2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13"/>
            <a:ext cx="12192000" cy="674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51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5BF6443-1A32-47BC-B7C4-E085F65C8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25"/>
            <a:ext cx="12192000" cy="672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96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hwarz enthält.&#10;&#10;Automatisch generierte Beschreibung">
            <a:extLst>
              <a:ext uri="{FF2B5EF4-FFF2-40B4-BE49-F238E27FC236}">
                <a16:creationId xmlns:a16="http://schemas.microsoft.com/office/drawing/2014/main" id="{C6CC0678-78AF-456C-87DD-7592451AE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3"/>
            <a:ext cx="12192000" cy="68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0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660726C0-4135-42EE-9152-72D49D4EC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17"/>
            <a:ext cx="12192000" cy="67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41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C8DEAE1-08BC-4250-8716-0EAEE97BC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850"/>
            <a:ext cx="12192000" cy="669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37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5915DA-0DBA-454F-AD39-333BBD2A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541"/>
            <a:ext cx="12192000" cy="671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3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525C886-812C-47F9-9427-841773D7B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"/>
            <a:ext cx="12192000" cy="678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26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F5A735E6-5FD1-48EB-AE65-EEB3BCEC4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714"/>
            <a:ext cx="12192000" cy="667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1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6102BB4D-7788-42FD-B297-3290CDAFF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83"/>
            <a:ext cx="12192000" cy="664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90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48FD74A-0390-45C3-BB62-47233339B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31"/>
            <a:ext cx="12192000" cy="675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55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1D2D0284-5D8E-4455-9542-B7E4CDD90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28"/>
            <a:ext cx="12192000" cy="676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95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36FF846-7BE5-4B73-A48D-ACDF86482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" y="1967222"/>
            <a:ext cx="12192000" cy="292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41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86F7592-936B-4FB2-AFC6-D1DDAAC9E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96"/>
            <a:ext cx="12192000" cy="671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82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405C5C1-B0FD-48B1-9325-3847A06CB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"/>
            <a:ext cx="12192000" cy="683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63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00B4817-BBEF-4922-B436-2C7E9477C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"/>
            <a:ext cx="12192000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62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746BAC8-DCC0-4A66-BE16-B5766870E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49"/>
            <a:ext cx="12192000" cy="66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60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F533586-91FA-4786-9EEC-C9D9AA928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95"/>
            <a:ext cx="12192000" cy="672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92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3A339EA-973C-40DE-9FCE-E0F7127BD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900"/>
            <a:ext cx="12192000" cy="674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85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E5E249F-04D8-4780-A8AF-304F22ADA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54"/>
            <a:ext cx="12192000" cy="66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14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7D33F25-6259-4F1E-8BA6-D252C8DDE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905"/>
            <a:ext cx="12192000" cy="671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69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816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54B3721-3CB5-4F87-B16A-CA8C8F53D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26"/>
            <a:ext cx="12192000" cy="679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61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441F4D5-2456-4BA7-803E-145FA7CA2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1"/>
            <a:ext cx="12192000" cy="68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94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B90334E-8EA7-4101-A5FE-DC1CCF6F9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64"/>
            <a:ext cx="12192000" cy="68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88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C30AB73-B170-4FDD-9B18-7B9B75B2A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60" y="0"/>
            <a:ext cx="10663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70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2E43594-33D2-47F9-8B81-690B20D27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91"/>
            <a:ext cx="12192000" cy="683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475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chiefer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chiefer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iefer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0</TotalTime>
  <Words>0</Words>
  <Application>Microsoft Office PowerPoint</Application>
  <PresentationFormat>Breitbild</PresentationFormat>
  <Paragraphs>0</Paragraphs>
  <Slides>42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5" baseType="lpstr">
      <vt:lpstr>Calisto MT</vt:lpstr>
      <vt:lpstr>Wingdings 2</vt:lpstr>
      <vt:lpstr>Schiefer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Monteiro Simoes Ricardo (monteric)</dc:creator>
  <cp:lastModifiedBy>Monteiro Simoes Ricardo (monteric)</cp:lastModifiedBy>
  <cp:revision>4</cp:revision>
  <dcterms:created xsi:type="dcterms:W3CDTF">2021-09-22T12:18:17Z</dcterms:created>
  <dcterms:modified xsi:type="dcterms:W3CDTF">2021-09-22T13:10:29Z</dcterms:modified>
</cp:coreProperties>
</file>